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2088232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Информация по борьбе с незаконным оборотом наркотиков на территории городского округа Самара</a:t>
            </a:r>
            <a:br>
              <a:rPr lang="ru-RU" sz="2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Прокуратура города Самары</a:t>
            </a:r>
            <a:b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Администрация городского округа Самара </a:t>
            </a:r>
            <a:b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Управление МВД России по г. Самаре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РАЗЪЯСНЯЮТ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5807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ЭТО ВАЖНО!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4929411"/>
          </a:xfrm>
        </p:spPr>
        <p:txBody>
          <a:bodyPr>
            <a:normAutofit fontScale="40000" lnSpcReduction="20000"/>
          </a:bodyPr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4000" b="1" i="1" dirty="0">
                <a:latin typeface="Times New Roman"/>
                <a:ea typeface="Calibri"/>
                <a:cs typeface="Times New Roman"/>
              </a:rPr>
              <a:t>При получении информации о фактах незаконного оборота наркотиков, в том числе о </a:t>
            </a:r>
            <a:r>
              <a:rPr lang="ru-RU" sz="4000" b="1" i="1" dirty="0" err="1">
                <a:latin typeface="Times New Roman"/>
                <a:ea typeface="Calibri"/>
                <a:cs typeface="Times New Roman"/>
              </a:rPr>
              <a:t>наркопритоне</a:t>
            </a:r>
            <a:r>
              <a:rPr lang="ru-RU" sz="4000" b="1" i="1" dirty="0">
                <a:latin typeface="Times New Roman"/>
                <a:ea typeface="Calibri"/>
                <a:cs typeface="Times New Roman"/>
              </a:rPr>
              <a:t> и (или) точке по торговле наркотиками, необходимо обратиться по телефонам:</a:t>
            </a:r>
            <a:endParaRPr lang="ru-RU" sz="4000" dirty="0"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buNone/>
            </a:pPr>
            <a:endParaRPr lang="ru-RU" b="1" dirty="0" smtClean="0">
              <a:latin typeface="Times New Roman"/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buNone/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Прокуратура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города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Самары:                                      Управление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МВД России по городу Самаре:</a:t>
            </a:r>
            <a:endParaRPr lang="ru-RU" dirty="0"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Тел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 339-74-85  (в рабочее время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)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                                  Тел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.: дежурная часть – 373-76-40</a:t>
            </a:r>
            <a:endParaRPr lang="ru-RU" dirty="0"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dirty="0" smtClean="0">
                <a:latin typeface="Times New Roman"/>
                <a:ea typeface="Calibri"/>
                <a:cs typeface="Times New Roman"/>
              </a:rPr>
              <a:t>E-mail</a:t>
            </a:r>
            <a:r>
              <a:rPr lang="en-US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r>
              <a:rPr lang="ru-RU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prok_g.samara@63.mailop.ru</a:t>
            </a:r>
          </a:p>
          <a:p>
            <a:pPr marL="0" indent="0">
              <a:spcAft>
                <a:spcPts val="0"/>
              </a:spcAft>
              <a:buNone/>
            </a:pPr>
            <a:endParaRPr lang="ru-RU" b="1" dirty="0" smtClean="0">
              <a:latin typeface="Times New Roman"/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                                  Главное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Управление МВД России по Самарской области:</a:t>
            </a:r>
            <a:endParaRPr lang="ru-RU" dirty="0"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                                                    Тел</a:t>
            </a:r>
            <a:r>
              <a:rPr lang="ru-RU" dirty="0">
                <a:latin typeface="Times New Roman"/>
                <a:ea typeface="Calibri"/>
                <a:cs typeface="Times New Roman"/>
              </a:rPr>
              <a:t>: дежурная часть - 278-22-22</a:t>
            </a:r>
            <a:endParaRPr lang="ru-RU" dirty="0"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                                                               E-</a:t>
            </a:r>
            <a:r>
              <a:rPr lang="ru-RU" dirty="0" err="1" smtClean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mail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Calibri"/>
                <a:cs typeface="Times New Roman"/>
              </a:rPr>
              <a:t>: gumvd63@mvd.ru</a:t>
            </a:r>
            <a:endParaRPr lang="ru-RU" dirty="0">
              <a:solidFill>
                <a:srgbClr val="0070C0"/>
              </a:solidFill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b="1" dirty="0" smtClean="0">
              <a:latin typeface="Times New Roman"/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Департамент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по вопросам общественной безопасности и противодействия коррупции</a:t>
            </a:r>
            <a:endParaRPr lang="ru-RU" dirty="0"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Администрации городского округа Самара:</a:t>
            </a:r>
            <a:endParaRPr lang="ru-RU" dirty="0"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Calibri"/>
                <a:cs typeface="Times New Roman"/>
              </a:rPr>
              <a:t>Тел: 337-36-26 (в рабочее время) – </a:t>
            </a:r>
            <a:r>
              <a:rPr lang="ru-RU" sz="4000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принимаются анонимные звонки</a:t>
            </a: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endParaRPr lang="ru-RU" b="1" dirty="0" smtClean="0">
              <a:latin typeface="Times New Roman"/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500" b="1" dirty="0" smtClean="0">
                <a:latin typeface="Times New Roman"/>
                <a:ea typeface="Calibri"/>
                <a:cs typeface="Times New Roman"/>
              </a:rPr>
              <a:t>Отправить </a:t>
            </a:r>
            <a:r>
              <a:rPr lang="ru-RU" sz="3500" b="1" dirty="0">
                <a:latin typeface="Times New Roman"/>
                <a:ea typeface="Calibri"/>
                <a:cs typeface="Times New Roman"/>
              </a:rPr>
              <a:t>сообщение или направить ссылку на интернет </a:t>
            </a:r>
            <a:r>
              <a:rPr lang="ru-RU" sz="3500" b="1" dirty="0" smtClean="0">
                <a:latin typeface="Times New Roman"/>
                <a:ea typeface="Calibri"/>
                <a:cs typeface="Times New Roman"/>
              </a:rPr>
              <a:t>– ресурс, </a:t>
            </a:r>
            <a:r>
              <a:rPr lang="ru-RU" sz="3500" b="1" dirty="0">
                <a:latin typeface="Times New Roman"/>
                <a:ea typeface="Calibri"/>
                <a:cs typeface="Times New Roman"/>
              </a:rPr>
              <a:t>на котором склоняют к потреблению наркотических или психотропных веществ, рекламируют запрещённые вещества и препараты, а также предлагают </a:t>
            </a:r>
            <a:r>
              <a:rPr lang="ru-RU" sz="3500" b="1" dirty="0" smtClean="0">
                <a:latin typeface="Times New Roman"/>
                <a:ea typeface="Calibri"/>
                <a:cs typeface="Times New Roman"/>
              </a:rPr>
              <a:t>их купить </a:t>
            </a:r>
            <a:r>
              <a:rPr lang="ru-RU" sz="3500" b="1" dirty="0">
                <a:latin typeface="Times New Roman"/>
                <a:ea typeface="Calibri"/>
                <a:cs typeface="Times New Roman"/>
              </a:rPr>
              <a:t>или участвовать в их распространении, любую другую информацию, связанную с незаконным оборотом </a:t>
            </a:r>
            <a:r>
              <a:rPr lang="ru-RU" sz="3500" b="1" dirty="0" smtClean="0">
                <a:latin typeface="Times New Roman"/>
                <a:ea typeface="Calibri"/>
                <a:cs typeface="Times New Roman"/>
              </a:rPr>
              <a:t>наркотиков,  </a:t>
            </a:r>
            <a:r>
              <a:rPr lang="ru-RU" sz="3500" b="1" dirty="0">
                <a:latin typeface="Times New Roman"/>
                <a:ea typeface="Calibri"/>
                <a:cs typeface="Times New Roman"/>
              </a:rPr>
              <a:t>можно на электронную почту</a:t>
            </a:r>
            <a:endParaRPr lang="ru-RU" sz="3500" b="1" dirty="0"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Calibri"/>
                <a:cs typeface="Times New Roman"/>
              </a:rPr>
              <a:t>E-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mail</a:t>
            </a:r>
            <a:r>
              <a:rPr lang="ru-RU" dirty="0">
                <a:latin typeface="Times New Roman"/>
                <a:ea typeface="Calibri"/>
                <a:cs typeface="Times New Roman"/>
              </a:rPr>
              <a:t>: 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IvanovaIAn@samadm.ru</a:t>
            </a:r>
            <a:endParaRPr lang="ru-RU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Calibri"/>
                <a:cs typeface="Times New Roman"/>
              </a:rPr>
              <a:t>Оставить сообщение можно на муниципальном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геопортале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Самары: </a:t>
            </a:r>
            <a:r>
              <a:rPr lang="ru-RU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https://map.samadm.ru/samara/</a:t>
            </a:r>
            <a:endParaRPr lang="ru-RU" dirty="0">
              <a:solidFill>
                <a:srgbClr val="002060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3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92697"/>
            <a:ext cx="7992887" cy="4896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769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3"/>
            <a:ext cx="7920879" cy="4680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073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95232"/>
            <a:ext cx="8229600" cy="515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92697"/>
            <a:ext cx="822960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720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/>
          </a:bodyPr>
          <a:lstStyle/>
          <a:p>
            <a:pPr marL="144000" indent="0">
              <a:lnSpc>
                <a:spcPct val="120000"/>
              </a:lnSpc>
              <a:buNone/>
            </a:pP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3"/>
            <a:ext cx="8280920" cy="446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917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640960" cy="666936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1"/>
            <a:ext cx="8208912" cy="3096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419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199</TotalTime>
  <Words>172</Words>
  <Application>Microsoft Office PowerPoint</Application>
  <PresentationFormat>Экран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Информация по борьбе с незаконным оборотом наркотиков на территории городского округа Самара  Прокуратура города Самары Администрация городского округа Самара  Управление МВД России по г. Самаре  РАЗЪЯСНЯЮТ </vt:lpstr>
      <vt:lpstr>ЭТО ВАЖНО!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Масленникова Оксана Алексеевна</dc:creator>
  <cp:lastModifiedBy>Селезнев Алексей Владимирович</cp:lastModifiedBy>
  <cp:revision>25</cp:revision>
  <cp:lastPrinted>2022-03-17T07:01:37Z</cp:lastPrinted>
  <dcterms:created xsi:type="dcterms:W3CDTF">2022-03-03T05:25:41Z</dcterms:created>
  <dcterms:modified xsi:type="dcterms:W3CDTF">2022-05-26T06:16:42Z</dcterms:modified>
</cp:coreProperties>
</file>